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</p:sldMasterIdLst>
  <p:notesMasterIdLst>
    <p:notesMasterId r:id="rId8"/>
  </p:notesMasterIdLst>
  <p:sldIdLst>
    <p:sldId id="295" r:id="rId2"/>
    <p:sldId id="297" r:id="rId3"/>
    <p:sldId id="296" r:id="rId4"/>
    <p:sldId id="299" r:id="rId5"/>
    <p:sldId id="302" r:id="rId6"/>
    <p:sldId id="301" r:id="rId7"/>
  </p:sldIdLst>
  <p:sldSz cx="12192000" cy="6858000"/>
  <p:notesSz cx="6858000" cy="9144000"/>
  <p:embeddedFontLst>
    <p:embeddedFont>
      <p:font typeface="Consolas" panose="020B0609020204030204" pitchFamily="49" charset="0"/>
      <p:regular r:id="rId9"/>
      <p:bold r:id="rId10"/>
      <p:italic r:id="rId11"/>
      <p:boldItalic r:id="rId12"/>
    </p:embeddedFont>
    <p:embeddedFont>
      <p:font typeface="NanumGothic" panose="020D0604000000000000" pitchFamily="34" charset="-127"/>
      <p:regular r:id="rId13"/>
      <p:bold r:id="rId14"/>
    </p:embeddedFont>
    <p:embeddedFont>
      <p:font typeface="Open Sans Light" pitchFamily="2" charset="0"/>
      <p:regular r:id="rId15"/>
      <p:italic r:id="rId16"/>
    </p:embeddedFont>
    <p:embeddedFont>
      <p:font typeface="Space Grotesk Medium" pitchFamily="2" charset="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EAD ME" id="{F9D0672A-D7AE-1847-94BE-C0722C136B38}">
          <p14:sldIdLst>
            <p14:sldId id="295"/>
          </p14:sldIdLst>
        </p14:section>
        <p14:section name="Light Mode" id="{FBAC04BA-B92C-FC47-972C-B1B4268589A5}">
          <p14:sldIdLst>
            <p14:sldId id="297"/>
            <p14:sldId id="296"/>
            <p14:sldId id="299"/>
            <p14:sldId id="302"/>
            <p14:sldId id="30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2BD3"/>
    <a:srgbClr val="8661C5"/>
    <a:srgbClr val="ED35D1"/>
    <a:srgbClr val="A073F8"/>
    <a:srgbClr val="D431BC"/>
    <a:srgbClr val="9169E2"/>
    <a:srgbClr val="8F2FFF"/>
    <a:srgbClr val="E500B8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5EAAF71-90A2-A744-BC54-DF58877ECE28}" v="9" dt="2024-02-04T03:17:28.1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825" autoAdjust="0"/>
    <p:restoredTop sz="96126"/>
  </p:normalViewPr>
  <p:slideViewPr>
    <p:cSldViewPr snapToGrid="0">
      <p:cViewPr varScale="1">
        <p:scale>
          <a:sx n="108" d="100"/>
          <a:sy n="108" d="100"/>
        </p:scale>
        <p:origin x="1053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microsoft.com/office/2015/10/relationships/revisionInfo" Target="revisionInfo.xml"/><Relationship Id="rId10" Type="http://schemas.openxmlformats.org/officeDocument/2006/relationships/font" Target="fonts/font2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stin Yoo" userId="72290f8e-9d14-4509-9bdc-6837d2b9e6e4" providerId="ADAL" clId="{95EAAF71-90A2-A744-BC54-DF58877ECE28}"/>
    <pc:docChg chg="undo custSel addSld delSld modSld modMainMaster modSection">
      <pc:chgData name="Justin Yoo" userId="72290f8e-9d14-4509-9bdc-6837d2b9e6e4" providerId="ADAL" clId="{95EAAF71-90A2-A744-BC54-DF58877ECE28}" dt="2024-02-04T03:24:11.379" v="257" actId="20577"/>
      <pc:docMkLst>
        <pc:docMk/>
      </pc:docMkLst>
      <pc:sldChg chg="del">
        <pc:chgData name="Justin Yoo" userId="72290f8e-9d14-4509-9bdc-6837d2b9e6e4" providerId="ADAL" clId="{95EAAF71-90A2-A744-BC54-DF58877ECE28}" dt="2024-02-04T03:13:58.839" v="37" actId="2696"/>
        <pc:sldMkLst>
          <pc:docMk/>
          <pc:sldMk cId="3127784773" sldId="280"/>
        </pc:sldMkLst>
      </pc:sldChg>
      <pc:sldChg chg="del">
        <pc:chgData name="Justin Yoo" userId="72290f8e-9d14-4509-9bdc-6837d2b9e6e4" providerId="ADAL" clId="{95EAAF71-90A2-A744-BC54-DF58877ECE28}" dt="2024-02-04T03:14:35.417" v="41" actId="2696"/>
        <pc:sldMkLst>
          <pc:docMk/>
          <pc:sldMk cId="121869812" sldId="289"/>
        </pc:sldMkLst>
      </pc:sldChg>
      <pc:sldChg chg="modSp mod">
        <pc:chgData name="Justin Yoo" userId="72290f8e-9d14-4509-9bdc-6837d2b9e6e4" providerId="ADAL" clId="{95EAAF71-90A2-A744-BC54-DF58877ECE28}" dt="2024-02-04T03:24:11.379" v="257" actId="20577"/>
        <pc:sldMkLst>
          <pc:docMk/>
          <pc:sldMk cId="2197797364" sldId="295"/>
        </pc:sldMkLst>
        <pc:spChg chg="mod">
          <ac:chgData name="Justin Yoo" userId="72290f8e-9d14-4509-9bdc-6837d2b9e6e4" providerId="ADAL" clId="{95EAAF71-90A2-A744-BC54-DF58877ECE28}" dt="2024-02-04T03:24:11.379" v="257" actId="20577"/>
          <ac:spMkLst>
            <pc:docMk/>
            <pc:sldMk cId="2197797364" sldId="295"/>
            <ac:spMk id="3" creationId="{0FD837C5-1AF7-95D7-0E8D-88271F09A8D9}"/>
          </ac:spMkLst>
        </pc:spChg>
      </pc:sldChg>
      <pc:sldChg chg="modSp mod modClrScheme chgLayout">
        <pc:chgData name="Justin Yoo" userId="72290f8e-9d14-4509-9bdc-6837d2b9e6e4" providerId="ADAL" clId="{95EAAF71-90A2-A744-BC54-DF58877ECE28}" dt="2024-02-04T03:13:49.780" v="36" actId="700"/>
        <pc:sldMkLst>
          <pc:docMk/>
          <pc:sldMk cId="2919931578" sldId="296"/>
        </pc:sldMkLst>
        <pc:spChg chg="mod ord">
          <ac:chgData name="Justin Yoo" userId="72290f8e-9d14-4509-9bdc-6837d2b9e6e4" providerId="ADAL" clId="{95EAAF71-90A2-A744-BC54-DF58877ECE28}" dt="2024-02-04T03:13:49.780" v="36" actId="700"/>
          <ac:spMkLst>
            <pc:docMk/>
            <pc:sldMk cId="2919931578" sldId="296"/>
            <ac:spMk id="2" creationId="{70E7D251-7A29-B65E-BB59-3D744D554F3D}"/>
          </ac:spMkLst>
        </pc:spChg>
        <pc:spChg chg="mod ord">
          <ac:chgData name="Justin Yoo" userId="72290f8e-9d14-4509-9bdc-6837d2b9e6e4" providerId="ADAL" clId="{95EAAF71-90A2-A744-BC54-DF58877ECE28}" dt="2024-02-04T03:13:49.780" v="36" actId="700"/>
          <ac:spMkLst>
            <pc:docMk/>
            <pc:sldMk cId="2919931578" sldId="296"/>
            <ac:spMk id="3" creationId="{91A24030-0A83-430C-3CDC-B9265D2C97A0}"/>
          </ac:spMkLst>
        </pc:spChg>
      </pc:sldChg>
      <pc:sldChg chg="mod modClrScheme chgLayout">
        <pc:chgData name="Justin Yoo" userId="72290f8e-9d14-4509-9bdc-6837d2b9e6e4" providerId="ADAL" clId="{95EAAF71-90A2-A744-BC54-DF58877ECE28}" dt="2024-02-04T03:13:23.051" v="35" actId="700"/>
        <pc:sldMkLst>
          <pc:docMk/>
          <pc:sldMk cId="3226443285" sldId="297"/>
        </pc:sldMkLst>
      </pc:sldChg>
      <pc:sldChg chg="delSp modSp mod modClrScheme delAnim chgLayout">
        <pc:chgData name="Justin Yoo" userId="72290f8e-9d14-4509-9bdc-6837d2b9e6e4" providerId="ADAL" clId="{95EAAF71-90A2-A744-BC54-DF58877ECE28}" dt="2024-02-04T03:19:10.808" v="149" actId="1076"/>
        <pc:sldMkLst>
          <pc:docMk/>
          <pc:sldMk cId="1794320312" sldId="298"/>
        </pc:sldMkLst>
        <pc:spChg chg="mod ord">
          <ac:chgData name="Justin Yoo" userId="72290f8e-9d14-4509-9bdc-6837d2b9e6e4" providerId="ADAL" clId="{95EAAF71-90A2-A744-BC54-DF58877ECE28}" dt="2024-02-04T03:19:10.808" v="149" actId="1076"/>
          <ac:spMkLst>
            <pc:docMk/>
            <pc:sldMk cId="1794320312" sldId="298"/>
            <ac:spMk id="2" creationId="{9F83A9DB-38EB-57FE-C100-3EB918E10C8A}"/>
          </ac:spMkLst>
        </pc:spChg>
        <pc:spChg chg="mod ord">
          <ac:chgData name="Justin Yoo" userId="72290f8e-9d14-4509-9bdc-6837d2b9e6e4" providerId="ADAL" clId="{95EAAF71-90A2-A744-BC54-DF58877ECE28}" dt="2024-02-04T03:19:10.808" v="149" actId="1076"/>
          <ac:spMkLst>
            <pc:docMk/>
            <pc:sldMk cId="1794320312" sldId="298"/>
            <ac:spMk id="4" creationId="{42289DC5-BCF7-775E-BC2C-083414B6E35C}"/>
          </ac:spMkLst>
        </pc:spChg>
        <pc:picChg chg="del">
          <ac:chgData name="Justin Yoo" userId="72290f8e-9d14-4509-9bdc-6837d2b9e6e4" providerId="ADAL" clId="{95EAAF71-90A2-A744-BC54-DF58877ECE28}" dt="2024-02-04T03:18:46.727" v="145" actId="478"/>
          <ac:picMkLst>
            <pc:docMk/>
            <pc:sldMk cId="1794320312" sldId="298"/>
            <ac:picMk id="5" creationId="{4BD5B29B-D37A-0F55-E5FF-791D5010459C}"/>
          </ac:picMkLst>
        </pc:picChg>
        <pc:picChg chg="del">
          <ac:chgData name="Justin Yoo" userId="72290f8e-9d14-4509-9bdc-6837d2b9e6e4" providerId="ADAL" clId="{95EAAF71-90A2-A744-BC54-DF58877ECE28}" dt="2024-02-04T03:18:46.727" v="145" actId="478"/>
          <ac:picMkLst>
            <pc:docMk/>
            <pc:sldMk cId="1794320312" sldId="298"/>
            <ac:picMk id="6" creationId="{8FB7AE80-78AF-AD6F-83B6-69E8BE69C15B}"/>
          </ac:picMkLst>
        </pc:picChg>
      </pc:sldChg>
      <pc:sldChg chg="del">
        <pc:chgData name="Justin Yoo" userId="72290f8e-9d14-4509-9bdc-6837d2b9e6e4" providerId="ADAL" clId="{95EAAF71-90A2-A744-BC54-DF58877ECE28}" dt="2024-02-04T03:16:08.311" v="88" actId="2696"/>
        <pc:sldMkLst>
          <pc:docMk/>
          <pc:sldMk cId="1767585408" sldId="299"/>
        </pc:sldMkLst>
      </pc:sldChg>
      <pc:sldChg chg="addSp delSp modSp new del mod modClrScheme chgLayout">
        <pc:chgData name="Justin Yoo" userId="72290f8e-9d14-4509-9bdc-6837d2b9e6e4" providerId="ADAL" clId="{95EAAF71-90A2-A744-BC54-DF58877ECE28}" dt="2024-02-04T03:14:24.309" v="40" actId="2696"/>
        <pc:sldMkLst>
          <pc:docMk/>
          <pc:sldMk cId="951895367" sldId="300"/>
        </pc:sldMkLst>
        <pc:spChg chg="del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2" creationId="{32D0A3B9-411C-6F1D-9AFA-91F538F28BC2}"/>
          </ac:spMkLst>
        </pc:spChg>
        <pc:spChg chg="del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3" creationId="{FF16B479-8360-A7C0-7071-9C73FF8C185D}"/>
          </ac:spMkLst>
        </pc:spChg>
        <pc:spChg chg="add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4" creationId="{82042F0E-B8A8-B9CF-F8D4-925BB8BDEFE2}"/>
          </ac:spMkLst>
        </pc:spChg>
        <pc:spChg chg="add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5" creationId="{E0C9444B-EBB8-1AD9-EB53-64736C941383}"/>
          </ac:spMkLst>
        </pc:spChg>
      </pc:sldChg>
      <pc:sldMasterChg chg="addSldLayout delSldLayout modSldLayout sldLayoutOrd">
        <pc:chgData name="Justin Yoo" userId="72290f8e-9d14-4509-9bdc-6837d2b9e6e4" providerId="ADAL" clId="{95EAAF71-90A2-A744-BC54-DF58877ECE28}" dt="2024-02-04T03:18:26.609" v="144" actId="2696"/>
        <pc:sldMasterMkLst>
          <pc:docMk/>
          <pc:sldMasterMk cId="658044255" sldId="2147483661"/>
        </pc:sldMasterMkLst>
        <pc:sldLayoutChg chg="del">
          <pc:chgData name="Justin Yoo" userId="72290f8e-9d14-4509-9bdc-6837d2b9e6e4" providerId="ADAL" clId="{95EAAF71-90A2-A744-BC54-DF58877ECE28}" dt="2024-02-04T03:18:26.602" v="142" actId="2696"/>
          <pc:sldLayoutMkLst>
            <pc:docMk/>
            <pc:sldMasterMk cId="658044255" sldId="2147483661"/>
            <pc:sldLayoutMk cId="3339475363" sldId="2147483675"/>
          </pc:sldLayoutMkLst>
        </pc:sldLayoutChg>
        <pc:sldLayoutChg chg="del">
          <pc:chgData name="Justin Yoo" userId="72290f8e-9d14-4509-9bdc-6837d2b9e6e4" providerId="ADAL" clId="{95EAAF71-90A2-A744-BC54-DF58877ECE28}" dt="2024-02-04T03:18:26.607" v="143" actId="2696"/>
          <pc:sldLayoutMkLst>
            <pc:docMk/>
            <pc:sldMasterMk cId="658044255" sldId="2147483661"/>
            <pc:sldLayoutMk cId="682840589" sldId="2147483676"/>
          </pc:sldLayoutMkLst>
        </pc:sldLayoutChg>
        <pc:sldLayoutChg chg="del">
          <pc:chgData name="Justin Yoo" userId="72290f8e-9d14-4509-9bdc-6837d2b9e6e4" providerId="ADAL" clId="{95EAAF71-90A2-A744-BC54-DF58877ECE28}" dt="2024-02-04T03:18:26.609" v="144" actId="2696"/>
          <pc:sldLayoutMkLst>
            <pc:docMk/>
            <pc:sldMasterMk cId="658044255" sldId="2147483661"/>
            <pc:sldLayoutMk cId="1379800944" sldId="2147483677"/>
          </pc:sldLayoutMkLst>
        </pc:sldLayoutChg>
        <pc:sldLayoutChg chg="del ord">
          <pc:chgData name="Justin Yoo" userId="72290f8e-9d14-4509-9bdc-6837d2b9e6e4" providerId="ADAL" clId="{95EAAF71-90A2-A744-BC54-DF58877ECE28}" dt="2024-02-04T03:16:29.594" v="90" actId="2696"/>
          <pc:sldLayoutMkLst>
            <pc:docMk/>
            <pc:sldMasterMk cId="658044255" sldId="2147483661"/>
            <pc:sldLayoutMk cId="4220574958" sldId="2147483679"/>
          </pc:sldLayoutMkLst>
        </pc:sldLayoutChg>
        <pc:sldLayoutChg chg="del">
          <pc:chgData name="Justin Yoo" userId="72290f8e-9d14-4509-9bdc-6837d2b9e6e4" providerId="ADAL" clId="{95EAAF71-90A2-A744-BC54-DF58877ECE28}" dt="2024-02-04T03:16:39.294" v="92" actId="2696"/>
          <pc:sldLayoutMkLst>
            <pc:docMk/>
            <pc:sldMasterMk cId="658044255" sldId="2147483661"/>
            <pc:sldLayoutMk cId="3968414722" sldId="2147483680"/>
          </pc:sldLayoutMkLst>
        </pc:sldLayoutChg>
        <pc:sldLayoutChg chg="del">
          <pc:chgData name="Justin Yoo" userId="72290f8e-9d14-4509-9bdc-6837d2b9e6e4" providerId="ADAL" clId="{95EAAF71-90A2-A744-BC54-DF58877ECE28}" dt="2024-02-04T03:16:40.592" v="93" actId="2696"/>
          <pc:sldLayoutMkLst>
            <pc:docMk/>
            <pc:sldMasterMk cId="658044255" sldId="2147483661"/>
            <pc:sldLayoutMk cId="3241515798" sldId="2147483681"/>
          </pc:sldLayoutMkLst>
        </pc:sldLayoutChg>
        <pc:sldLayoutChg chg="del">
          <pc:chgData name="Justin Yoo" userId="72290f8e-9d14-4509-9bdc-6837d2b9e6e4" providerId="ADAL" clId="{95EAAF71-90A2-A744-BC54-DF58877ECE28}" dt="2024-02-04T03:16:51.836" v="94" actId="2696"/>
          <pc:sldLayoutMkLst>
            <pc:docMk/>
            <pc:sldMasterMk cId="658044255" sldId="2147483661"/>
            <pc:sldLayoutMk cId="3208961420" sldId="2147483698"/>
          </pc:sldLayoutMkLst>
        </pc:sldLayoutChg>
        <pc:sldLayoutChg chg="addSp delSp modSp del mod">
          <pc:chgData name="Justin Yoo" userId="72290f8e-9d14-4509-9bdc-6837d2b9e6e4" providerId="ADAL" clId="{95EAAF71-90A2-A744-BC54-DF58877ECE28}" dt="2024-02-04T03:16:26.191" v="89" actId="2696"/>
          <pc:sldLayoutMkLst>
            <pc:docMk/>
            <pc:sldMasterMk cId="658044255" sldId="2147483661"/>
            <pc:sldLayoutMk cId="4213497921" sldId="2147483699"/>
          </pc:sldLayoutMkLst>
          <pc:spChg chg="add del mod">
            <ac:chgData name="Justin Yoo" userId="72290f8e-9d14-4509-9bdc-6837d2b9e6e4" providerId="ADAL" clId="{95EAAF71-90A2-A744-BC54-DF58877ECE28}" dt="2024-02-04T03:03:54.242" v="9" actId="478"/>
            <ac:spMkLst>
              <pc:docMk/>
              <pc:sldMasterMk cId="658044255" sldId="2147483661"/>
              <pc:sldLayoutMk cId="4213497921" sldId="2147483699"/>
              <ac:spMk id="2" creationId="{45B8AECB-F120-EF62-AD34-60F024EE274C}"/>
            </ac:spMkLst>
          </pc:spChg>
          <pc:spChg chg="add mod">
            <ac:chgData name="Justin Yoo" userId="72290f8e-9d14-4509-9bdc-6837d2b9e6e4" providerId="ADAL" clId="{95EAAF71-90A2-A744-BC54-DF58877ECE28}" dt="2024-02-04T03:04:53.054" v="16" actId="255"/>
            <ac:spMkLst>
              <pc:docMk/>
              <pc:sldMasterMk cId="658044255" sldId="2147483661"/>
              <pc:sldLayoutMk cId="4213497921" sldId="2147483699"/>
              <ac:spMk id="3" creationId="{9280637A-3761-D499-AE34-B2C8E3EE30B1}"/>
            </ac:spMkLst>
          </pc:spChg>
          <pc:spChg chg="del mod">
            <ac:chgData name="Justin Yoo" userId="72290f8e-9d14-4509-9bdc-6837d2b9e6e4" providerId="ADAL" clId="{95EAAF71-90A2-A744-BC54-DF58877ECE28}" dt="2024-02-04T03:04:44.007" v="15" actId="478"/>
            <ac:spMkLst>
              <pc:docMk/>
              <pc:sldMasterMk cId="658044255" sldId="2147483661"/>
              <pc:sldLayoutMk cId="4213497921" sldId="2147483699"/>
              <ac:spMk id="4" creationId="{8146C58A-A661-6D25-245D-ADBE6B2DD507}"/>
            </ac:spMkLst>
          </pc:spChg>
        </pc:sldLayoutChg>
        <pc:sldLayoutChg chg="del">
          <pc:chgData name="Justin Yoo" userId="72290f8e-9d14-4509-9bdc-6837d2b9e6e4" providerId="ADAL" clId="{95EAAF71-90A2-A744-BC54-DF58877ECE28}" dt="2024-02-04T03:16:38.014" v="91" actId="2696"/>
          <pc:sldLayoutMkLst>
            <pc:docMk/>
            <pc:sldMasterMk cId="658044255" sldId="2147483661"/>
            <pc:sldLayoutMk cId="4022759927" sldId="2147483700"/>
          </pc:sldLayoutMkLst>
        </pc:sldLayoutChg>
        <pc:sldLayoutChg chg="addSp delSp modSp new mod">
          <pc:chgData name="Justin Yoo" userId="72290f8e-9d14-4509-9bdc-6837d2b9e6e4" providerId="ADAL" clId="{95EAAF71-90A2-A744-BC54-DF58877ECE28}" dt="2024-02-04T03:06:13.534" v="18" actId="6014"/>
          <pc:sldLayoutMkLst>
            <pc:docMk/>
            <pc:sldMasterMk cId="658044255" sldId="2147483661"/>
            <pc:sldLayoutMk cId="2303446969" sldId="2147483701"/>
          </pc:sldLayoutMkLst>
          <pc:spChg chg="del">
            <ac:chgData name="Justin Yoo" userId="72290f8e-9d14-4509-9bdc-6837d2b9e6e4" providerId="ADAL" clId="{95EAAF71-90A2-A744-BC54-DF58877ECE28}" dt="2024-02-04T03:02:34.021" v="1" actId="478"/>
            <ac:spMkLst>
              <pc:docMk/>
              <pc:sldMasterMk cId="658044255" sldId="2147483661"/>
              <pc:sldLayoutMk cId="2303446969" sldId="2147483701"/>
              <ac:spMk id="2" creationId="{8ADFEC87-1054-A36B-FA6B-C71CE6E52A84}"/>
            </ac:spMkLst>
          </pc:spChg>
          <pc:picChg chg="add mod">
            <ac:chgData name="Justin Yoo" userId="72290f8e-9d14-4509-9bdc-6837d2b9e6e4" providerId="ADAL" clId="{95EAAF71-90A2-A744-BC54-DF58877ECE28}" dt="2024-02-04T03:02:54.981" v="7" actId="14100"/>
            <ac:picMkLst>
              <pc:docMk/>
              <pc:sldMasterMk cId="658044255" sldId="2147483661"/>
              <pc:sldLayoutMk cId="2303446969" sldId="2147483701"/>
              <ac:picMk id="4" creationId="{5703B4D1-2D63-248E-8C65-3168C966B002}"/>
            </ac:picMkLst>
          </pc:picChg>
        </pc:sldLayoutChg>
        <pc:sldLayoutChg chg="addSp delSp modSp mod ord delAnim">
          <pc:chgData name="Justin Yoo" userId="72290f8e-9d14-4509-9bdc-6837d2b9e6e4" providerId="ADAL" clId="{95EAAF71-90A2-A744-BC54-DF58877ECE28}" dt="2024-02-04T03:12:08.002" v="34" actId="1076"/>
          <pc:sldLayoutMkLst>
            <pc:docMk/>
            <pc:sldMasterMk cId="658044255" sldId="2147483661"/>
            <pc:sldLayoutMk cId="2880633415" sldId="2147483702"/>
          </pc:sldLayoutMkLst>
          <pc:picChg chg="del">
            <ac:chgData name="Justin Yoo" userId="72290f8e-9d14-4509-9bdc-6837d2b9e6e4" providerId="ADAL" clId="{95EAAF71-90A2-A744-BC54-DF58877ECE28}" dt="2024-02-04T03:12:00.189" v="33" actId="478"/>
            <ac:picMkLst>
              <pc:docMk/>
              <pc:sldMasterMk cId="658044255" sldId="2147483661"/>
              <pc:sldLayoutMk cId="2880633415" sldId="2147483702"/>
              <ac:picMk id="4" creationId="{2F6BF26A-DD1A-8E16-124C-2FD9EE844D67}"/>
            </ac:picMkLst>
          </pc:picChg>
          <pc:picChg chg="del">
            <ac:chgData name="Justin Yoo" userId="72290f8e-9d14-4509-9bdc-6837d2b9e6e4" providerId="ADAL" clId="{95EAAF71-90A2-A744-BC54-DF58877ECE28}" dt="2024-02-04T03:12:00.189" v="33" actId="478"/>
            <ac:picMkLst>
              <pc:docMk/>
              <pc:sldMasterMk cId="658044255" sldId="2147483661"/>
              <pc:sldLayoutMk cId="2880633415" sldId="2147483702"/>
              <ac:picMk id="5" creationId="{C45992D8-638A-ECD8-0C25-FF19852D43D1}"/>
            </ac:picMkLst>
          </pc:picChg>
          <pc:picChg chg="add mod">
            <ac:chgData name="Justin Yoo" userId="72290f8e-9d14-4509-9bdc-6837d2b9e6e4" providerId="ADAL" clId="{95EAAF71-90A2-A744-BC54-DF58877ECE28}" dt="2024-02-04T03:12:08.002" v="34" actId="1076"/>
            <ac:picMkLst>
              <pc:docMk/>
              <pc:sldMasterMk cId="658044255" sldId="2147483661"/>
              <pc:sldLayoutMk cId="2880633415" sldId="2147483702"/>
              <ac:picMk id="7" creationId="{1749E2C7-38BB-0A26-C3C8-432233013384}"/>
            </ac:picMkLst>
          </pc:picChg>
        </pc:sldLayoutChg>
        <pc:sldLayoutChg chg="addSp delSp modSp new mod">
          <pc:chgData name="Justin Yoo" userId="72290f8e-9d14-4509-9bdc-6837d2b9e6e4" providerId="ADAL" clId="{95EAAF71-90A2-A744-BC54-DF58877ECE28}" dt="2024-02-04T03:18:05.294" v="141" actId="1035"/>
          <pc:sldLayoutMkLst>
            <pc:docMk/>
            <pc:sldMasterMk cId="658044255" sldId="2147483661"/>
            <pc:sldLayoutMk cId="2063972986" sldId="2147483703"/>
          </pc:sldLayoutMkLst>
          <pc:spChg chg="del">
            <ac:chgData name="Justin Yoo" userId="72290f8e-9d14-4509-9bdc-6837d2b9e6e4" providerId="ADAL" clId="{95EAAF71-90A2-A744-BC54-DF58877ECE28}" dt="2024-02-04T03:17:26.153" v="96" actId="478"/>
            <ac:spMkLst>
              <pc:docMk/>
              <pc:sldMasterMk cId="658044255" sldId="2147483661"/>
              <pc:sldLayoutMk cId="2063972986" sldId="2147483703"/>
              <ac:spMk id="2" creationId="{5F135CD4-DBE0-27AB-0AB4-FA7561AEFE72}"/>
            </ac:spMkLst>
          </pc:spChg>
          <pc:picChg chg="add mod">
            <ac:chgData name="Justin Yoo" userId="72290f8e-9d14-4509-9bdc-6837d2b9e6e4" providerId="ADAL" clId="{95EAAF71-90A2-A744-BC54-DF58877ECE28}" dt="2024-02-04T03:18:05.294" v="141" actId="1035"/>
            <ac:picMkLst>
              <pc:docMk/>
              <pc:sldMasterMk cId="658044255" sldId="2147483661"/>
              <pc:sldLayoutMk cId="2063972986" sldId="2147483703"/>
              <ac:picMk id="3" creationId="{44146B7A-B88A-7AE3-504C-95147D19687C}"/>
            </ac:picMkLst>
          </pc:picChg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accent2">
                  <a:lumMod val="25000"/>
                </a:schemeClr>
              </a:solidFill>
              <a:latin typeface="Space Grotesk Medium" pitchFamily="2" charset="77"/>
              <a:ea typeface="Open Sans Light" panose="020B0606030504020204" pitchFamily="34" charset="0"/>
              <a:cs typeface="Space Grotesk Medium" pitchFamily="2" charset="77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A073F8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ED35D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2">
                <a:lumMod val="2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 Light" panose="020B0606030504020204" pitchFamily="34" charset="0"/>
              <a:ea typeface="Open Sans Light" panose="020B0606030504020204" pitchFamily="34" charset="0"/>
              <a:cs typeface="Open Sans Light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2/13/2024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708279722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logo of a company&#10;&#10;Description automatically generated">
            <a:extLst>
              <a:ext uri="{FF2B5EF4-FFF2-40B4-BE49-F238E27FC236}">
                <a16:creationId xmlns:a16="http://schemas.microsoft.com/office/drawing/2014/main" id="{44146B7A-B88A-7AE3-504C-95147D19687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81800" y="3047800"/>
            <a:ext cx="36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9729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09600"/>
            <a:ext cx="6399212" cy="5727700"/>
          </a:xfrm>
        </p:spPr>
        <p:txBody>
          <a:bodyPr lIns="0" tIns="0" rIns="0" bIns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0386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09600"/>
            <a:ext cx="6399212" cy="5638799"/>
          </a:xfrm>
        </p:spPr>
        <p:txBody>
          <a:bodyPr lIns="0" tIns="0" rIns="0" bIns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1275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 l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9486900" cy="1500187"/>
          </a:xfrm>
        </p:spPr>
        <p:txBody>
          <a:bodyPr l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white poster with a glowing globe&#10;&#10;Description automatically generated">
            <a:extLst>
              <a:ext uri="{FF2B5EF4-FFF2-40B4-BE49-F238E27FC236}">
                <a16:creationId xmlns:a16="http://schemas.microsoft.com/office/drawing/2014/main" id="{5703B4D1-2D63-248E-8C65-3168C966B00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4469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7918784" cy="3952875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918784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" name="Picture 6" descr="A logo of a company&#10;&#10;Description automatically generated">
            <a:extLst>
              <a:ext uri="{FF2B5EF4-FFF2-40B4-BE49-F238E27FC236}">
                <a16:creationId xmlns:a16="http://schemas.microsoft.com/office/drawing/2014/main" id="{1749E2C7-38BB-0A26-C3C8-4322330133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87807" y="1629000"/>
            <a:ext cx="36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633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5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696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696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9582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10972800" cy="2852737"/>
          </a:xfrm>
        </p:spPr>
        <p:txBody>
          <a:bodyPr lIns="0" tIns="0" rIns="0" bIns="0"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109728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7259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10972800" cy="823912"/>
          </a:xfrm>
        </p:spPr>
        <p:txBody>
          <a:bodyPr vert="horz" lIns="0" tIns="0" rIns="0" bIns="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1163"/>
            <a:ext cx="5387975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505075"/>
            <a:ext cx="5387975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410200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410200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lIns="0" tIns="0" rIns="0" bIns="0"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25624"/>
            <a:ext cx="10972800" cy="44227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701" r:id="rId3"/>
    <p:sldLayoutId id="2147483702" r:id="rId4"/>
    <p:sldLayoutId id="2147483682" r:id="rId5"/>
    <p:sldLayoutId id="2147483678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703" r:id="rId14"/>
    <p:sldLayoutId id="2147483672" r:id="rId15"/>
    <p:sldLayoutId id="2147483673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 spc="-50" baseline="0">
          <a:solidFill>
            <a:schemeClr val="tx2">
              <a:lumMod val="50000"/>
            </a:schemeClr>
          </a:solidFill>
          <a:latin typeface="Space Grotesk Medium" pitchFamily="2" charset="77"/>
          <a:ea typeface="Open Sans Light" panose="020B0606030504020204" pitchFamily="34" charset="0"/>
          <a:cs typeface="Space Grotesk Medium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92" userDrawn="1">
          <p15:clr>
            <a:srgbClr val="F26B43"/>
          </p15:clr>
        </p15:guide>
        <p15:guide id="4" pos="192" userDrawn="1">
          <p15:clr>
            <a:srgbClr val="F26B43"/>
          </p15:clr>
        </p15:guide>
        <p15:guide id="5" pos="7488" userDrawn="1">
          <p15:clr>
            <a:srgbClr val="F26B43"/>
          </p15:clr>
        </p15:guide>
        <p15:guide id="6" orient="horz" pos="4128" userDrawn="1">
          <p15:clr>
            <a:srgbClr val="F26B43"/>
          </p15:clr>
        </p15:guide>
        <p15:guide id="7" pos="384" userDrawn="1">
          <p15:clr>
            <a:srgbClr val="F26B43"/>
          </p15:clr>
        </p15:guide>
        <p15:guide id="8" orient="horz" pos="384" userDrawn="1">
          <p15:clr>
            <a:srgbClr val="F26B43"/>
          </p15:clr>
        </p15:guide>
        <p15:guide id="9" pos="7296" userDrawn="1">
          <p15:clr>
            <a:srgbClr val="F26B43"/>
          </p15:clr>
        </p15:guide>
        <p15:guide id="10" orient="horz" pos="39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Space+Grotesk/about" TargetMode="External"/><Relationship Id="rId2" Type="http://schemas.openxmlformats.org/officeDocument/2006/relationships/hyperlink" Target="https://microsoft-my.sharepoint.com/:u:/p/v-kmoujaes/EfQEmsKOgjBNv674KlIrBocB5qiGKAqONruOlWa2Zn55xw?e=7Bulmq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D837C5-1AF7-95D7-0E8D-88271F09A8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7809" y="1779092"/>
            <a:ext cx="9776381" cy="329981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ED35D1">
                    <a:alpha val="90000"/>
                  </a:srgbClr>
                </a:solidFill>
                <a:latin typeface="Space Grotesk Medium"/>
              </a:rPr>
              <a:t>READ</a:t>
            </a:r>
            <a:r>
              <a:rPr lang="en-US" sz="1800" b="1" dirty="0">
                <a:solidFill>
                  <a:srgbClr val="ED35D1">
                    <a:alpha val="90000"/>
                  </a:srgbClr>
                </a:solidFill>
              </a:rPr>
              <a:t> ME</a:t>
            </a:r>
            <a:br>
              <a:rPr lang="en-US" sz="1800" b="1" dirty="0">
                <a:solidFill>
                  <a:schemeClr val="tx1">
                    <a:alpha val="90000"/>
                  </a:schemeClr>
                </a:solidFill>
              </a:rPr>
            </a:br>
            <a:br>
              <a:rPr lang="en-US" sz="1800" dirty="0">
                <a:solidFill>
                  <a:schemeClr val="tx1"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This template uses the font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‘Space </a:t>
            </a:r>
            <a:r>
              <a:rPr lang="en-US" dirty="0" err="1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Grotesk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’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 and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‘Open Sans’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 for English and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</a:t>
            </a:r>
            <a:r>
              <a:rPr lang="en-US" dirty="0" err="1">
                <a:solidFill>
                  <a:schemeClr val="tx2">
                    <a:lumMod val="50000"/>
                    <a:alpha val="90000"/>
                  </a:schemeClr>
                </a:solidFill>
                <a:latin typeface="NanumGothic" pitchFamily="2" charset="-127"/>
                <a:ea typeface="NanumGothic" pitchFamily="2" charset="-127"/>
                <a:cs typeface="Space Grotesk Medium" pitchFamily="2" charset="77"/>
              </a:rPr>
              <a:t>Nanum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NanumGothic" pitchFamily="2" charset="-127"/>
                <a:ea typeface="NanumGothic" pitchFamily="2" charset="-127"/>
                <a:cs typeface="Space Grotesk Medium" pitchFamily="2" charset="77"/>
              </a:rPr>
              <a:t> Gothic / </a:t>
            </a:r>
            <a:r>
              <a:rPr lang="ko-KR" alt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NanumGothic" pitchFamily="2" charset="-127"/>
                <a:ea typeface="NanumGothic" pitchFamily="2" charset="-127"/>
                <a:cs typeface="Space Grotesk Medium" pitchFamily="2" charset="77"/>
              </a:rPr>
              <a:t>나눔고딕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’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 for Korean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– be sure to download the font before making edits to the deck.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Here’s the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to the ZIP file containing the font.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If you cannot access the link above, you can download the font for free via</a:t>
            </a:r>
            <a:r>
              <a:rPr lang="en-US" dirty="0">
                <a:solidFill>
                  <a:schemeClr val="tx1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Google Fonts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977973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64432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D251-7A29-B65E-BB59-3D744D554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Platform CLI</a:t>
            </a:r>
            <a:br>
              <a:rPr lang="en-US" dirty="0"/>
            </a:br>
            <a:r>
              <a:rPr lang="en-US" dirty="0"/>
              <a:t>for DevOps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A24030-0A83-430C-3CDC-B9265D2C97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99315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Power Platform CLI</a:t>
            </a:r>
          </a:p>
          <a:p>
            <a:pPr algn="ctr"/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  <a:p>
            <a:pPr algn="ctr"/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268169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Power Platform CLI</a:t>
            </a:r>
            <a:b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</a:br>
            <a:b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</a:br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Critical for DevOps</a:t>
            </a:r>
          </a:p>
        </p:txBody>
      </p:sp>
    </p:spTree>
    <p:extLst>
      <p:ext uri="{BB962C8B-B14F-4D97-AF65-F5344CB8AC3E}">
        <p14:creationId xmlns:p14="http://schemas.microsoft.com/office/powerpoint/2010/main" val="40465013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Service Account for integration</a:t>
            </a:r>
          </a:p>
        </p:txBody>
      </p:sp>
    </p:spTree>
    <p:extLst>
      <p:ext uri="{BB962C8B-B14F-4D97-AF65-F5344CB8AC3E}">
        <p14:creationId xmlns:p14="http://schemas.microsoft.com/office/powerpoint/2010/main" val="2766551544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6ADF3F7F-AEE4-774E-88F4-612FB069A9FB}" vid="{DD83C3FB-08E2-7F4A-A5E3-C4C79335944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1_Office Theme</Template>
  <TotalTime>472</TotalTime>
  <Words>98</Words>
  <Application>Microsoft Office PowerPoint</Application>
  <PresentationFormat>Widescreen</PresentationFormat>
  <Paragraphs>5</Paragraphs>
  <Slides>6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Open Sans Light</vt:lpstr>
      <vt:lpstr>Consolas</vt:lpstr>
      <vt:lpstr>Arial</vt:lpstr>
      <vt:lpstr>NanumGothic</vt:lpstr>
      <vt:lpstr>Space Grotesk Medium</vt:lpstr>
      <vt:lpstr>Calibri</vt:lpstr>
      <vt:lpstr>1_Office Theme</vt:lpstr>
      <vt:lpstr>PowerPoint Presentation</vt:lpstr>
      <vt:lpstr>PowerPoint Presentation</vt:lpstr>
      <vt:lpstr>Power Platform CLI for DevOps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Kitty Moujaes (ALLOVUS DESIGN INC)</dc:creator>
  <cp:lastModifiedBy>Justin Yoo</cp:lastModifiedBy>
  <cp:revision>17</cp:revision>
  <dcterms:created xsi:type="dcterms:W3CDTF">2023-09-13T17:25:02Z</dcterms:created>
  <dcterms:modified xsi:type="dcterms:W3CDTF">2024-02-13T14:42:52Z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

<file path=docProps/thumbnail.jpeg>
</file>